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51"/>
    <p:restoredTop sz="96327"/>
  </p:normalViewPr>
  <p:slideViewPr>
    <p:cSldViewPr snapToGrid="0">
      <p:cViewPr>
        <p:scale>
          <a:sx n="229" d="100"/>
          <a:sy n="229" d="100"/>
        </p:scale>
        <p:origin x="40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C75CB-E99F-60A0-9E26-51C355D979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8CB64-383A-7468-9F5B-BD76E92BA0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B44E9-3DD8-770F-187D-632941F13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F12B0-2A28-C761-5475-FBD266B20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47C2A-7494-D06E-673D-7CCBFA671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378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A831A-45CB-25B7-D4E8-BF4967A82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B4945-3594-9599-DCAF-FC2ECE6FE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ADB0D-D1D4-F66D-E2B1-2B8462ED7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26373-DA69-F37D-AD1B-FD4D2AF97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6828B-1B50-72BF-04DC-09F8F96AA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611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7DFED-B75D-3B25-6AA5-ECA8E1D118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1D1FD2-27F6-04D2-EC00-05AEF2348F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41A84-B4B6-40C8-12CF-AB9BA9C6F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D7311-B974-9BB1-9F47-92042996D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B4284-96B3-5EBE-C8C5-2B85C1F9F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247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2745D-CFBA-8497-5823-AED9774D5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4735F-4DDC-F418-47BE-CB2428807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1CF6B-77C2-41CC-2618-83805DA0E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3626E-DC7B-11EF-C921-D3050C395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9D6E1B-318F-C997-8F66-AE9D14DAB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76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402C-313C-EA6B-77CA-41AFE66EC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2BF5B1-AD04-5984-D0F1-9EB96863E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EFD0F-BA04-05D7-E9C8-920BD6ADE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ADE64-3939-4A70-8810-06027CA80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10E67-2211-9FFC-905B-DEF7B1435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59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CFE1A-4606-84D7-D3B9-68CAFE8B3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21C60-A8D5-C0A6-E8A5-8DC71A0B50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E64FD5-7BF2-CFDA-11A4-6F206FB4C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3CD390-B9DE-6482-7DBF-286AA51CB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6528E8-F6BC-2A1E-7F6C-D97DB09C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24CEE0-1BA7-FB84-1DFA-00A2ECA62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2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3F669-DA29-1B9D-6CFA-BAF35335E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81AC0-1966-BA25-F258-9716FB5EB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9B5619-C761-50A1-789A-1253AAE57C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C86314-E126-0867-F900-74A05B20E2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6F5A74-C12F-DCA1-AEA6-A68199004B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8F1B13-2741-298A-C423-A90E4D263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03E85A-0015-C37D-8693-91B1531FA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62C854-CFCC-01F2-6264-69BB09CF4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591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D0E1E-95BD-B78F-9ED4-1048C2BD5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F2239D-8F05-0D0E-74C7-478C77E25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0C1E94-3D77-34B3-05A0-C7FD16F5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AC2165-D5C4-FC87-E3AE-5CA34C68D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192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F5BE09-7D18-638F-9797-8D2AE57E2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89B503-FFD6-1DF4-0787-D0A31D940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F19EF5-AFE9-6E8A-BF46-E83C63403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575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8F243-3CFD-8602-F0F7-B0A85C1FE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67812-493F-755D-1F75-13356CABD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367E2-27E7-A5E4-B467-DC2FF42EB0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FE3DD2-5DC3-C0F7-9A31-E1C30B4BF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D4B3D-F4A5-E512-D110-BE3FB6F23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AAD85-FA50-6389-708E-DD6B05479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57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3B18-69F2-DEEF-1DAF-E144A7127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72F439-7C9D-8ABD-F0D0-9CF0AE5393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AA2991-7423-A7CA-2B86-8348BBE56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88959-D731-88F4-6539-BD656E3A5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D3827E-1058-7061-FB31-10CAA8787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0893A3-19B6-591E-FF43-80255262B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414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24F3FB-FB3D-35BC-AEC5-62A885064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C6AD09-4712-7363-293F-4957E20B33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2C0D7-EC41-66AE-9378-F698D877D5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6D1A4-0A0B-FF45-A6FE-2E864885CE30}" type="datetimeFigureOut">
              <a:t>6/20/23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4D4BF-0AE6-88C1-E2D4-88A9BF9308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BEB9A5-5DCC-622E-97DA-D5ED86DF39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1CF66-EAB8-D743-97F8-616881BBE3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2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alEstate">
            <a:hlinkClick r:id="" action="ppaction://media"/>
            <a:extLst>
              <a:ext uri="{FF2B5EF4-FFF2-40B4-BE49-F238E27FC236}">
                <a16:creationId xmlns:a16="http://schemas.microsoft.com/office/drawing/2014/main" id="{95407C74-CE86-CA81-4329-1661E5C9FA2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55600"/>
            <a:ext cx="10160000" cy="6502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1D9A6F-CFB3-2FE1-2CCD-40F4D21C6E41}"/>
              </a:ext>
            </a:extLst>
          </p:cNvPr>
          <p:cNvSpPr txBox="1"/>
          <p:nvPr/>
        </p:nvSpPr>
        <p:spPr>
          <a:xfrm>
            <a:off x="1" y="0"/>
            <a:ext cx="1639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Helvetica Light" panose="020B0403020202020204" pitchFamily="34" charset="0"/>
              </a:rPr>
              <a:t>Input Image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A031D8-9151-B564-9BE9-41900BFBF82B}"/>
              </a:ext>
            </a:extLst>
          </p:cNvPr>
          <p:cNvSpPr txBox="1"/>
          <p:nvPr/>
        </p:nvSpPr>
        <p:spPr>
          <a:xfrm>
            <a:off x="1606734" y="5425"/>
            <a:ext cx="1639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Helvetica Light" panose="020B0403020202020204" pitchFamily="34" charset="0"/>
              </a:rPr>
              <a:t>RGB Renderings</a:t>
            </a:r>
            <a:endParaRPr lang="en-US" sz="1400">
              <a:latin typeface="Helvetica Light" panose="020B04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ABFC8F-A8B5-B65A-012B-A4E98A6B15F3}"/>
              </a:ext>
            </a:extLst>
          </p:cNvPr>
          <p:cNvSpPr txBox="1"/>
          <p:nvPr/>
        </p:nvSpPr>
        <p:spPr>
          <a:xfrm>
            <a:off x="3246122" y="0"/>
            <a:ext cx="1639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Helvetica Light" panose="020B0403020202020204" pitchFamily="34" charset="0"/>
              </a:rPr>
              <a:t>Depth Renderings</a:t>
            </a:r>
            <a:endParaRPr lang="en-US" sz="1400">
              <a:latin typeface="Helvetica Light" panose="020B0403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13F340-0B3B-93AE-042C-B3F9CD395C69}"/>
              </a:ext>
            </a:extLst>
          </p:cNvPr>
          <p:cNvSpPr txBox="1"/>
          <p:nvPr/>
        </p:nvSpPr>
        <p:spPr>
          <a:xfrm>
            <a:off x="5274491" y="0"/>
            <a:ext cx="1639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Helvetica Light" panose="020B0403020202020204" pitchFamily="34" charset="0"/>
              </a:rPr>
              <a:t>Input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0361B3-341F-9FFC-995A-9D6F9B8920E1}"/>
              </a:ext>
            </a:extLst>
          </p:cNvPr>
          <p:cNvSpPr txBox="1"/>
          <p:nvPr/>
        </p:nvSpPr>
        <p:spPr>
          <a:xfrm>
            <a:off x="6881224" y="5425"/>
            <a:ext cx="1639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Helvetica Light" panose="020B0403020202020204" pitchFamily="34" charset="0"/>
              </a:rPr>
              <a:t>RGB Renderings</a:t>
            </a:r>
            <a:endParaRPr lang="en-US" sz="1400">
              <a:latin typeface="Helvetica Light" panose="020B0403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522F8E-6982-E4CA-3F27-8A521BBB6229}"/>
              </a:ext>
            </a:extLst>
          </p:cNvPr>
          <p:cNvSpPr txBox="1"/>
          <p:nvPr/>
        </p:nvSpPr>
        <p:spPr>
          <a:xfrm>
            <a:off x="8520612" y="0"/>
            <a:ext cx="16393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>
                <a:latin typeface="Helvetica Light" panose="020B0403020202020204" pitchFamily="34" charset="0"/>
              </a:rPr>
              <a:t>Depth Renderings</a:t>
            </a:r>
            <a:endParaRPr lang="en-US" sz="1400">
              <a:latin typeface="Helvetica Light" panose="020B0403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286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37"/>
    </mc:Choice>
    <mc:Fallback>
      <p:transition spd="slow" advTm="13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4" objId="4"/>
        <p14:stopEvt time="11697" objId="4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12</Words>
  <Application>Microsoft Macintosh PowerPoint</Application>
  <PresentationFormat>Widescreen</PresentationFormat>
  <Paragraphs>6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HELVETICA LIGHT</vt:lpstr>
      <vt:lpstr>HELVETICA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Ayush Tewari</dc:creator>
  <cp:lastModifiedBy>Ayush Tewari</cp:lastModifiedBy>
  <cp:revision>1</cp:revision>
  <dcterms:created xsi:type="dcterms:W3CDTF">2023-06-20T07:15:32Z</dcterms:created>
  <dcterms:modified xsi:type="dcterms:W3CDTF">2023-06-20T07:21:54Z</dcterms:modified>
</cp:coreProperties>
</file>

<file path=docProps/thumbnail.jpeg>
</file>